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4" r:id="rId3"/>
    <p:sldId id="275" r:id="rId4"/>
    <p:sldId id="278" r:id="rId5"/>
    <p:sldId id="258" r:id="rId6"/>
    <p:sldId id="265" r:id="rId7"/>
    <p:sldId id="266" r:id="rId8"/>
    <p:sldId id="267" r:id="rId9"/>
    <p:sldId id="268" r:id="rId10"/>
    <p:sldId id="270" r:id="rId11"/>
    <p:sldId id="273" r:id="rId12"/>
    <p:sldId id="276" r:id="rId13"/>
    <p:sldId id="277" r:id="rId14"/>
    <p:sldId id="272" r:id="rId15"/>
    <p:sldId id="263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 smtClean="0"/>
              <a:t>25.11.2015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FA052-793A-48C8-AAA2-1434DD693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8897283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 smtClean="0"/>
              <a:t>25.11.2015</a:t>
            </a:r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0BDDE-31EE-49A2-95EC-B5D6EA2F71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1529900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25.11.2015</a:t>
            </a:r>
            <a:endParaRPr lang="de-DE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771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E645-059A-4610-AF01-F59CF212926B}" type="datetime1">
              <a:rPr lang="de-DE" smtClean="0"/>
              <a:t>01.12.2015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Ansgaritorstraße 1, 28195 Bremen    Direktorin: ZHU Jin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128F-6309-4410-8BB5-1E2C9E3DBD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900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B348-079F-4C9C-B992-DFC8008E0AF9}" type="datetime1">
              <a:rPr lang="de-DE" smtClean="0"/>
              <a:t>01.12.2015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Ansgaritorstraße 1, 28195 Bremen    Direktorin: ZHU Jin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128F-6309-4410-8BB5-1E2C9E3DBD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304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81A2-E8EE-46E8-A5EA-244BDE36CD2A}" type="datetime1">
              <a:rPr lang="de-DE" smtClean="0"/>
              <a:t>01.12.2015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Ansgaritorstraße 1, 28195 Bremen    Direktorin: ZHU Jin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128F-6309-4410-8BB5-1E2C9E3DBD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85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D7AD-06BF-4DD6-9FA8-7BB3CBABB590}" type="datetime1">
              <a:rPr lang="de-DE" smtClean="0"/>
              <a:t>01.12.2015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Ansgaritorstraße 1, 28195 Bremen    Direktorin: ZHU Jin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128F-6309-4410-8BB5-1E2C9E3DBD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600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393E-B1B5-4BE0-A50C-B1EE90FB3447}" type="datetime1">
              <a:rPr lang="de-DE" smtClean="0"/>
              <a:t>01.12.2015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Ansgaritorstraße 1, 28195 Bremen    Direktorin: ZHU Jin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128F-6309-4410-8BB5-1E2C9E3DBD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654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9CFE-2010-440C-909F-32E24231276B}" type="datetime1">
              <a:rPr lang="de-DE" smtClean="0"/>
              <a:t>01.12.2015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Ansgaritorstraße 1, 28195 Bremen    Direktorin: ZHU Jin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128F-6309-4410-8BB5-1E2C9E3DBD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89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08EA-3144-4EF0-8930-DCBC6ED58B6B}" type="datetime1">
              <a:rPr lang="de-DE" smtClean="0"/>
              <a:t>01.12.2015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Ansgaritorstraße 1, 28195 Bremen    Direktorin: ZHU Jin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128F-6309-4410-8BB5-1E2C9E3DBD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82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D9B7-6DA0-4CFA-98F9-DB5ED6AB4EB8}" type="datetime1">
              <a:rPr lang="de-DE" smtClean="0"/>
              <a:t>01.12.2015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Ansgaritorstraße 1, 28195 Bremen    Direktorin: ZHU Jin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128F-6309-4410-8BB5-1E2C9E3DBD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33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61A3-7A88-4DE6-8E1A-F32C10041FA9}" type="datetime1">
              <a:rPr lang="de-DE" smtClean="0"/>
              <a:t>01.12.2015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Ansgaritorstraße 1, 28195 Bremen    Direktorin: ZHU Jin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128F-6309-4410-8BB5-1E2C9E3DBD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52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F72F-CBE5-40BD-B870-E545FBCEE0F2}" type="datetime1">
              <a:rPr lang="de-DE" smtClean="0"/>
              <a:t>01.12.2015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Ansgaritorstraße 1, 28195 Bremen    Direktorin: ZHU Jin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128F-6309-4410-8BB5-1E2C9E3DBD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70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ABD-E1E3-469B-8300-AD7C2E63D91A}" type="datetime1">
              <a:rPr lang="de-DE" smtClean="0"/>
              <a:t>01.12.2015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Ansgaritorstraße 1, 28195 Bremen    Direktorin: ZHU Jin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128F-6309-4410-8BB5-1E2C9E3DBD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543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8EC25-AAD2-46B8-AC5C-5F052236DE3A}" type="datetime1">
              <a:rPr lang="de-DE" smtClean="0"/>
              <a:t>01.12.2015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Ansgaritorstraße 1, 28195 Bremen    Direktorin: ZHU Jin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F128F-6309-4410-8BB5-1E2C9E3DBD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61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anban.edu.cn/node_43061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onika.schaedler@hs-bremen.de" TargetMode="External"/><Relationship Id="rId2" Type="http://schemas.openxmlformats.org/officeDocument/2006/relationships/hyperlink" Target="mailto:zhu.jin@konfuzius-institut-bremen.d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ml@konfuzius-institut-bremen.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408670"/>
            <a:ext cx="9144000" cy="4712045"/>
          </a:xfrm>
        </p:spPr>
        <p:txBody>
          <a:bodyPr>
            <a:normAutofit/>
          </a:bodyPr>
          <a:lstStyle/>
          <a:p>
            <a:r>
              <a:rPr lang="de-DE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Konfuzius-Institut Bremen</a:t>
            </a:r>
            <a:br>
              <a:rPr lang="de-DE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817" y="347535"/>
            <a:ext cx="3313183" cy="682753"/>
          </a:xfrm>
          <a:prstGeom prst="rect">
            <a:avLst/>
          </a:prstGeom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0F30-BE7D-44E8-8954-15AD69FD79E9}" type="datetime1">
              <a:rPr lang="de-DE" smtClean="0"/>
              <a:t>01.12.2015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Ansgaritorstraße 1, 28195 Bremen    Direktorin: ZHU Jin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999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Sommer Camp der Studenten</a:t>
            </a:r>
            <a:b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Jedes Jahr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Studenten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Zwei Wochen in China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Tägliche Sprachkurse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Kultureller Austausch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F72F-CBE5-40BD-B870-E545FBCEE0F2}" type="datetime1">
              <a:rPr lang="de-DE" smtClean="0"/>
              <a:t>01.12.2015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Ansgaritorstraße 1, 28195 Bremen    Direktorin: ZHU Jin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2125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Sommer Camp der Schüler</a:t>
            </a:r>
            <a:b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Jedes Jahr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Schüler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Zwei Wochen in China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Kultureller Austausch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F72F-CBE5-40BD-B870-E545FBCEE0F2}" type="datetime1">
              <a:rPr lang="de-DE" smtClean="0"/>
              <a:t>01.12.2015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Ansgaritorstraße 1, 28195 Bremen    Direktorin: ZHU Jin</a:t>
            </a:r>
            <a:endParaRPr lang="de-DE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</p:spTree>
    <p:extLst>
      <p:ext uri="{BB962C8B-B14F-4D97-AF65-F5344CB8AC3E}">
        <p14:creationId xmlns:p14="http://schemas.microsoft.com/office/powerpoint/2010/main" val="1021183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Veranstaltungen 2015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8200" y="1421885"/>
            <a:ext cx="10273055" cy="5033319"/>
          </a:xfrm>
        </p:spPr>
        <p:txBody>
          <a:bodyPr>
            <a:noAutofit/>
          </a:bodyPr>
          <a:lstStyle/>
          <a:p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Erfolgsfaktoren bei der Kooperation mit chinesischen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Hochschulen (4. 12. 2015)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and Consequences of Diverging Parenting Styles on Children’s Development in China and Germany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(10. 12. 2015)</a:t>
            </a:r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Day an der Hochschule Bremen</a:t>
            </a:r>
          </a:p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Filmvorführung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Season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Horse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Vortrag: </a:t>
            </a:r>
            <a:r>
              <a:rPr lang="de-DE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 AM </a:t>
            </a:r>
            <a:r>
              <a:rPr lang="de-DE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MITTWOCH: Von </a:t>
            </a:r>
            <a:r>
              <a:rPr lang="de-DE" sz="1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Tsingtao</a:t>
            </a:r>
            <a:r>
              <a:rPr lang="de-DE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zu </a:t>
            </a:r>
            <a:r>
              <a:rPr lang="de-DE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Qingdao</a:t>
            </a:r>
            <a:r>
              <a:rPr lang="de-DE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China </a:t>
            </a:r>
          </a:p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Messe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Internationale Hochschulmesse: Studium und Praktikum im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Ausland</a:t>
            </a:r>
          </a:p>
          <a:p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Vortrag: </a:t>
            </a:r>
            <a:r>
              <a:rPr lang="de-DE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 AM MITTWOCH: Ökologische Herausforderungen der chinesischen Urbanisierung</a:t>
            </a:r>
            <a:endParaRPr lang="de-DE" sz="1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Familienfest: Tag der chinesischen Sprache und Kultur zum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Mondfest</a:t>
            </a:r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Fachseminar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4th Sino-German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iCity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Symposium</a:t>
            </a:r>
          </a:p>
          <a:p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Aufführung: Gastspiel Peking-Oper Club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Deutschland</a:t>
            </a:r>
          </a:p>
          <a:p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Lesung: Ruhe in der Bewegung. Chinesische Philosophie und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Bewegungskunst</a:t>
            </a:r>
          </a:p>
          <a:p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Workshop: Kalligrafie zum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Mitmachen</a:t>
            </a:r>
          </a:p>
          <a:p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Workshop: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Taijiquan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zum Mitmachen</a:t>
            </a:r>
          </a:p>
          <a:p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Events: Chinesische Woche </a:t>
            </a:r>
            <a:r>
              <a:rPr lang="zh-TW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中国周</a:t>
            </a:r>
            <a:endParaRPr lang="de-DE" altLang="zh-TW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Reisebericht: Von Dresden nach Shanghai - 15.000 km mit dem Auto entlang der Seidenstraße </a:t>
            </a:r>
          </a:p>
          <a:p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Fachseminar: South China Day: Wachstumsregion Südchina</a:t>
            </a:r>
          </a:p>
          <a:p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08EA-3144-4EF0-8930-DCBC6ED58B6B}" type="datetime1">
              <a:rPr lang="de-DE" smtClean="0"/>
              <a:t>01.12.2015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Ansgaritorstraße</a:t>
            </a:r>
            <a:r>
              <a:rPr lang="de-DE" dirty="0" smtClean="0"/>
              <a:t> 1, 28195 Bremen    Direktorin: ZHU Jin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17" y="304672"/>
            <a:ext cx="3313183" cy="68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36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Veranstaltungen 2015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1367481"/>
            <a:ext cx="10273055" cy="4822182"/>
          </a:xfrm>
        </p:spPr>
        <p:txBody>
          <a:bodyPr>
            <a:normAutofit lnSpcReduction="10000"/>
          </a:bodyPr>
          <a:lstStyle/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Vortrag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 AM MITTWOCH: Strategien der Stadterneuerung in </a:t>
            </a:r>
            <a:r>
              <a:rPr lang="de-D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</a:p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Sprachtandem: Sprachtandem-Treff am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Mittwoch</a:t>
            </a:r>
          </a:p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Lesung: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Poetry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der Villa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Ichon</a:t>
            </a:r>
            <a:endParaRPr lang="de-D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Lesung: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Poetry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 Theater Bremen u.a. mit: Bei Dao (</a:t>
            </a:r>
            <a:r>
              <a:rPr lang="zh-TW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北岛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Vortrag: </a:t>
            </a:r>
            <a:r>
              <a:rPr lang="de-D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 AM MITTWOCH: Chinas Metropolen im </a:t>
            </a:r>
            <a:r>
              <a:rPr lang="de-D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Wandel</a:t>
            </a:r>
          </a:p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Lesung: Lesung &amp; Autorengespräch: Chinas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Bauch</a:t>
            </a:r>
          </a:p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Aufführung: </a:t>
            </a:r>
            <a:r>
              <a:rPr lang="zh-TW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郑和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ZHENG HE - Als die Drachenschiffe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kamen</a:t>
            </a:r>
          </a:p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Filmvorführung: Filmreihe im CITY46: DAS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BADEHAUS</a:t>
            </a:r>
          </a:p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Vortrag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 AM MITTWOCH: Die Zukunft der chinesischen Stadt </a:t>
            </a:r>
            <a:endParaRPr lang="de-DE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Filmvorführung: Filmreihe im CITY46: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PLATFORM</a:t>
            </a:r>
          </a:p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Familienfest: Chinesisches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Neujahrsfest</a:t>
            </a:r>
          </a:p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Lesung: Wang Gang: Der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Englischlehrer</a:t>
            </a:r>
          </a:p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Symposium: Demographische Herausforderungen und Lösungspotenziale: Altenpflege Deutschland-China im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Vergleich</a:t>
            </a:r>
          </a:p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Filmvorführung: Filmreihe im CITY46: AUCH WENN ICH NICHT MEHR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</a:t>
            </a:r>
          </a:p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Filmvorführung: Filmreihe im CITY46: CHUNG KUO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CINA</a:t>
            </a:r>
          </a:p>
          <a:p>
            <a:pPr marL="0" indent="0">
              <a:buNone/>
            </a:pPr>
            <a:endParaRPr lang="de-D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08EA-3144-4EF0-8930-DCBC6ED58B6B}" type="datetime1">
              <a:rPr lang="de-DE" smtClean="0"/>
              <a:t>01.12.2015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Ansgaritorstraße 1, 28195 Bremen    Direktorin: ZHU Jin</a:t>
            </a:r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17" y="304672"/>
            <a:ext cx="3313183" cy="68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81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Neue Angebote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„Neuer Chinesisch-Plan“  (</a:t>
            </a:r>
            <a:r>
              <a:rPr lang="de-DE" dirty="0" smtClean="0">
                <a:hlinkClick r:id="rId2"/>
              </a:rPr>
              <a:t>ccsp.chinese.cn</a:t>
            </a:r>
            <a:r>
              <a:rPr lang="de-DE" dirty="0" smtClean="0"/>
              <a:t>)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>
              <a:spcBef>
                <a:spcPts val="1000"/>
              </a:spcBef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Doktoranden für Sinologie und Sozialwissenschaften</a:t>
            </a:r>
          </a:p>
          <a:p>
            <a:pPr marL="228600" lvl="1">
              <a:spcBef>
                <a:spcPts val="1000"/>
              </a:spcBef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Akademische Wissenschaftler</a:t>
            </a:r>
          </a:p>
          <a:p>
            <a:pPr marL="228600" lvl="1">
              <a:spcBef>
                <a:spcPts val="1000"/>
              </a:spcBef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Junge Leute (min. BA) in allen anderen Fächern</a:t>
            </a:r>
          </a:p>
          <a:p>
            <a:pPr marL="228600" lvl="1">
              <a:spcBef>
                <a:spcPts val="1000"/>
              </a:spcBef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Internationale Konferenzen mit China-Bezug</a:t>
            </a:r>
          </a:p>
          <a:p>
            <a:pPr marL="228600" lvl="1">
              <a:spcBef>
                <a:spcPts val="1000"/>
              </a:spcBef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Unterstützung der akademischen Veröffentlichungen</a:t>
            </a:r>
          </a:p>
          <a:p>
            <a:pPr marL="0" lvl="1" indent="0">
              <a:spcBef>
                <a:spcPts val="1000"/>
              </a:spcBef>
              <a:buNone/>
            </a:pP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HSK Prüfungsstelle </a:t>
            </a: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D7AD-06BF-4DD6-9FA8-7BB3CBABB590}" type="datetime1">
              <a:rPr lang="de-DE" smtClean="0"/>
              <a:t>01.12.2015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Ansgaritorstraße 1, 28195 Bremen    Direktorin: ZHU Jin</a:t>
            </a: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17" y="304672"/>
            <a:ext cx="3313183" cy="68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2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Kontakte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7025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 </a:t>
            </a:r>
          </a:p>
          <a:p>
            <a:pPr lvl="0"/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Direktorin Frau Prof. Jin ZHU </a:t>
            </a:r>
            <a:r>
              <a:rPr lang="de-DE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zhu.jin@konfuzius-institut-bremen.de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Direktorin Frau Prof. Dr. Monika Schädler: </a:t>
            </a:r>
            <a:r>
              <a:rPr lang="de-DE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monika.schaedler@hs-bremen.de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Geschäftsführerin Frau Diplom-Wirtschaftssinologin Maja Linnemann: </a:t>
            </a:r>
            <a:r>
              <a:rPr lang="de-DE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ml@konfuzius-institut-bremen.de</a:t>
            </a:r>
            <a:endParaRPr lang="de-DE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Tel. 0421 2427 62 42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http://www.konfuzius-institut-bremen.de/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D7AD-06BF-4DD6-9FA8-7BB3CBABB590}" type="datetime1">
              <a:rPr lang="de-DE" smtClean="0"/>
              <a:t>01.12.2015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Ansgaritorstraße 1, 28195 Bremen    Direktorin: ZHU Jin</a:t>
            </a: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17" y="304672"/>
            <a:ext cx="3313183" cy="68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9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Institutsvorstellung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29" y="1870075"/>
            <a:ext cx="5470271" cy="3642048"/>
          </a:xfrm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45194" y="1753971"/>
            <a:ext cx="5181600" cy="37581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Eröffnungsdatum: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23.10.2013</a:t>
            </a:r>
          </a:p>
          <a:p>
            <a:pPr>
              <a:lnSpc>
                <a:spcPct val="150000"/>
              </a:lnSpc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Eröffnungsfeier: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Bremer Rathaus</a:t>
            </a:r>
          </a:p>
          <a:p>
            <a:pPr>
              <a:lnSpc>
                <a:spcPct val="150000"/>
              </a:lnSpc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Konfuzius-Institut in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Deutschland</a:t>
            </a:r>
          </a:p>
          <a:p>
            <a:pPr>
              <a:lnSpc>
                <a:spcPct val="150000"/>
              </a:lnSpc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Personalausstattung</a:t>
            </a:r>
          </a:p>
          <a:p>
            <a:pPr>
              <a:lnSpc>
                <a:spcPct val="100000"/>
              </a:lnSpc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C9DD-4320-45C4-B283-1754612E452D}" type="datetime1">
              <a:rPr lang="de-DE" smtClean="0"/>
              <a:t>01.12.2015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Ansgaritorstraße 1, 28195 Bremen    Direktorin: ZHU Jin</a:t>
            </a: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17" y="365125"/>
            <a:ext cx="3313183" cy="68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62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Kooperationspartner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D7AD-06BF-4DD6-9FA8-7BB3CBABB590}" type="datetime1">
              <a:rPr lang="de-DE" smtClean="0"/>
              <a:t>01.12.2015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Ansgaritorstraße 1, 28195 Bremen    Direktorin: ZHU Jin</a:t>
            </a: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17" y="365125"/>
            <a:ext cx="3313183" cy="682753"/>
          </a:xfrm>
          <a:prstGeom prst="rect">
            <a:avLst/>
          </a:prstGeom>
        </p:spPr>
      </p:pic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36451" y="1767826"/>
            <a:ext cx="6168651" cy="394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8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Konfuzius Institut Bremen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emeinnützige Institution, das 14. Konfuzius Institut in Deutschland</a:t>
            </a:r>
          </a:p>
          <a:p>
            <a:pPr>
              <a:lnSpc>
                <a:spcPct val="150000"/>
              </a:lnSpc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Hauptaufgaben: Vermittlung chinesischer Sprache und Kultur in Bremen bzw. Nordwestdeutschland (ähnlich wie das Goethe-Institut)</a:t>
            </a:r>
          </a:p>
          <a:p>
            <a:pPr>
              <a:lnSpc>
                <a:spcPct val="150000"/>
              </a:lnSpc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Steigerung der Attraktivität Bremens bzw. Nordwestdeutschlands als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Standort für in- und ausländische Unternehmen mit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Chinabezug </a:t>
            </a:r>
          </a:p>
          <a:p>
            <a:pPr>
              <a:lnSpc>
                <a:spcPct val="150000"/>
              </a:lnSpc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Bremen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 Zentrum für die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Weiterentwicklung der Fachsprache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Wirtschaftschinesisch auf hohem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Niveau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D7AD-06BF-4DD6-9FA8-7BB3CBABB590}" type="datetime1">
              <a:rPr lang="de-DE" smtClean="0"/>
              <a:t>01.12.2015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Ansgaritorstraße 1, 28195 Bremen    Direktorin: ZHU Jin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564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Tätigkeiten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3886200"/>
          </a:xfrm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Projekte</a:t>
            </a:r>
          </a:p>
          <a:p>
            <a:pPr>
              <a:lnSpc>
                <a:spcPct val="200000"/>
              </a:lnSpc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Sprachkurse</a:t>
            </a:r>
          </a:p>
          <a:p>
            <a:pPr>
              <a:lnSpc>
                <a:spcPct val="200000"/>
              </a:lnSpc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Veranstaltungen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C9DD-4320-45C4-B283-1754612E452D}" type="datetime1">
              <a:rPr lang="de-DE" smtClean="0"/>
              <a:t>01.12.2015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Ansgaritorstraße 1, 28195 Bremen    Direktorin: ZHU Jin</a:t>
            </a: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17" y="365125"/>
            <a:ext cx="3313183" cy="68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85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Projekte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Chinesisch-Kurse an… </a:t>
            </a:r>
          </a:p>
          <a:p>
            <a:pPr lvl="0"/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Hochschule Bremen</a:t>
            </a:r>
          </a:p>
          <a:p>
            <a:pPr lvl="0"/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Universität Bremen</a:t>
            </a:r>
          </a:p>
          <a:p>
            <a:pPr lvl="0"/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Jacobs University</a:t>
            </a:r>
          </a:p>
          <a:p>
            <a:pPr lvl="0"/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Hochschule Bremerhaven (ab SS 2016)</a:t>
            </a:r>
          </a:p>
          <a:p>
            <a:pPr marL="0" lvl="0" indent="0">
              <a:buNone/>
            </a:pPr>
            <a:endParaRPr lang="de-D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Zweiwöchiges Sommercamp in China für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Studierende der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Bremer Hochschulen an der chinesischen Partneruniversität des KIB Capital Normal University (CNU) in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Beijing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D7AD-06BF-4DD6-9FA8-7BB3CBABB590}" type="datetime1">
              <a:rPr lang="de-DE" smtClean="0"/>
              <a:t>01.12.2015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Ansgaritorstraße 1, 28195 Bremen    Direktorin: ZHU Jin</a:t>
            </a: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17" y="365125"/>
            <a:ext cx="3313183" cy="68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87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Projekte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Unterricht an Bremer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Schulen…</a:t>
            </a:r>
          </a:p>
          <a:p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Neue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Oberschule </a:t>
            </a:r>
            <a:r>
              <a:rPr lang="de-DE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Gröpelingen</a:t>
            </a:r>
            <a:endParaRPr lang="de-D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Grundschule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Admiralstraße</a:t>
            </a: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Gymnasium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Horn</a:t>
            </a: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Schule am Weidedamm </a:t>
            </a:r>
            <a:endParaRPr lang="de-D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Schule Am </a:t>
            </a:r>
            <a:r>
              <a:rPr lang="de-DE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Leher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Markt (ab 1. Februar)</a:t>
            </a:r>
          </a:p>
          <a:p>
            <a:pPr marL="0" indent="0">
              <a:buNone/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Projektwoche:</a:t>
            </a: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Gymnasium an der Hamburger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Straße</a:t>
            </a:r>
          </a:p>
          <a:p>
            <a:pPr marL="0" indent="0">
              <a:buNone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Kinderkurse: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Pekingopernmasken, chinesische Malerei, Kalligrafie</a:t>
            </a:r>
          </a:p>
          <a:p>
            <a:pPr marL="0" indent="0">
              <a:buNone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Zweiwöchiges Sommercamp in China für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Schüler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Beijing, Hefei, Shanghai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D7AD-06BF-4DD6-9FA8-7BB3CBABB590}" type="datetime1">
              <a:rPr lang="de-DE" smtClean="0"/>
              <a:t>01.12.2015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Ansgaritorstraße</a:t>
            </a:r>
            <a:r>
              <a:rPr lang="de-DE" dirty="0" smtClean="0"/>
              <a:t> 1, 28195 Bremen    Direktorin: ZHU Jin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17" y="365125"/>
            <a:ext cx="3313183" cy="68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54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Sprachkurse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Unterricht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 KIB</a:t>
            </a:r>
          </a:p>
          <a:p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Chinesisch für Anfänger I, II, III, IV</a:t>
            </a:r>
          </a:p>
          <a:p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Chinesisch Mittelstufe I, II, III</a:t>
            </a:r>
          </a:p>
          <a:p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Konversationskurs</a:t>
            </a:r>
          </a:p>
          <a:p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Chinesisch: Lektüre kurzer Texte zu aktuellen Themen</a:t>
            </a:r>
          </a:p>
          <a:p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Chinesisch in den Herbstferien: Einführungskurs für Schüler ab 13 Jahren</a:t>
            </a:r>
          </a:p>
          <a:p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Sprachtandem-Abend</a:t>
            </a:r>
          </a:p>
          <a:p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Schnupperkurs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D7AD-06BF-4DD6-9FA8-7BB3CBABB590}" type="datetime1">
              <a:rPr lang="de-DE" smtClean="0"/>
              <a:t>01.12.2015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Ansgaritorstraße 1, 28195 Bremen    Direktorin: ZHU Jin</a:t>
            </a: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17" y="365125"/>
            <a:ext cx="3313183" cy="68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95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Kulturelle Veranstaltungen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Ausstellungen im Konfuzius-Institut Bremen</a:t>
            </a:r>
          </a:p>
          <a:p>
            <a:pPr marL="228600" lvl="1">
              <a:spcBef>
                <a:spcPts val="1000"/>
              </a:spcBef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Autorenlesungen / Buchpräsentationen</a:t>
            </a:r>
          </a:p>
          <a:p>
            <a:pPr marL="228600" lvl="1">
              <a:spcBef>
                <a:spcPts val="1000"/>
              </a:spcBef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Vortragsreihe „China am Mittwoch“ im Haus der Wissenschaft </a:t>
            </a:r>
          </a:p>
          <a:p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Filmvorführungen</a:t>
            </a:r>
          </a:p>
          <a:p>
            <a:pPr marL="228600" lvl="1">
              <a:spcBef>
                <a:spcPts val="1000"/>
              </a:spcBef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Großveranstaltungen, z. B. Feier des chinesischen Neujahrs,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Mondfest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>
              <a:spcBef>
                <a:spcPts val="1000"/>
              </a:spcBef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Kooperationen mit Bremer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Institutionen (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Übersee-Museum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Bremen, Arbeitnehmerkammer,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Chinesisches Musiktheater: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Kunqu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Botanica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28600" lvl="1">
              <a:spcBef>
                <a:spcPts val="1000"/>
              </a:spcBef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Veranstaltungen in wirtschaftlichen Bereichen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D7AD-06BF-4DD6-9FA8-7BB3CBABB590}" type="datetime1">
              <a:rPr lang="de-DE" smtClean="0"/>
              <a:t>01.12.2015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Ansgaritorstraße</a:t>
            </a:r>
            <a:r>
              <a:rPr lang="de-DE" dirty="0" smtClean="0"/>
              <a:t> 1, 28195 Bremen    Direktorin: ZHU Jin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17" y="304672"/>
            <a:ext cx="3313183" cy="68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79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789</Words>
  <Application>Microsoft Office PowerPoint</Application>
  <PresentationFormat>Breitbild</PresentationFormat>
  <Paragraphs>147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新細明體</vt:lpstr>
      <vt:lpstr>Arial</vt:lpstr>
      <vt:lpstr>Calibri</vt:lpstr>
      <vt:lpstr>Calibri Light</vt:lpstr>
      <vt:lpstr>Times New Roman</vt:lpstr>
      <vt:lpstr>Office Theme</vt:lpstr>
      <vt:lpstr>Konfuzius-Institut Bremen   </vt:lpstr>
      <vt:lpstr>Institutsvorstellung</vt:lpstr>
      <vt:lpstr>Kooperationspartner</vt:lpstr>
      <vt:lpstr>Konfuzius Institut Bremen</vt:lpstr>
      <vt:lpstr>Tätigkeiten</vt:lpstr>
      <vt:lpstr>Projekte</vt:lpstr>
      <vt:lpstr>Projekte</vt:lpstr>
      <vt:lpstr>Sprachkurse</vt:lpstr>
      <vt:lpstr>Kulturelle Veranstaltungen</vt:lpstr>
      <vt:lpstr>Sommer Camp der Studenten </vt:lpstr>
      <vt:lpstr>Sommer Camp der Schüler </vt:lpstr>
      <vt:lpstr>Veranstaltungen 2015</vt:lpstr>
      <vt:lpstr>Veranstaltungen 2015</vt:lpstr>
      <vt:lpstr>Neue Angebote</vt:lpstr>
      <vt:lpstr>Kontakte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Chen He</dc:creator>
  <cp:lastModifiedBy>zhu</cp:lastModifiedBy>
  <cp:revision>141</cp:revision>
  <dcterms:created xsi:type="dcterms:W3CDTF">2015-11-25T09:03:58Z</dcterms:created>
  <dcterms:modified xsi:type="dcterms:W3CDTF">2015-12-01T10:44:05Z</dcterms:modified>
</cp:coreProperties>
</file>